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8" r:id="rId5"/>
    <p:sldId id="267" r:id="rId6"/>
    <p:sldId id="260" r:id="rId7"/>
    <p:sldId id="262" r:id="rId8"/>
    <p:sldId id="263" r:id="rId9"/>
    <p:sldId id="264" r:id="rId10"/>
    <p:sldId id="271" r:id="rId11"/>
    <p:sldId id="269" r:id="rId12"/>
    <p:sldId id="270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/>
              <a:t>NYPD Complaints and Crime Statistics</a:t>
            </a:r>
          </a:p>
          <a:p>
            <a:pPr algn="ctr"/>
            <a:r>
              <a:rPr lang="en-US" sz="4600" dirty="0" smtClean="0"/>
              <a:t>2018 04 01</a:t>
            </a:r>
            <a:endParaRPr lang="en-US" sz="4600" dirty="0"/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Haihui</a:t>
            </a:r>
            <a:r>
              <a:rPr lang="en-US" sz="3000" dirty="0" smtClean="0"/>
              <a:t> Cao</a:t>
            </a:r>
          </a:p>
          <a:p>
            <a:pPr algn="ctr"/>
            <a:r>
              <a:rPr lang="en-US" sz="3000" dirty="0" smtClean="0"/>
              <a:t>Kenneth Chen</a:t>
            </a:r>
          </a:p>
          <a:p>
            <a:pPr algn="ctr"/>
            <a:r>
              <a:rPr lang="en-US" sz="3000" dirty="0" smtClean="0"/>
              <a:t>Benjamin Silk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7922" y="834345"/>
            <a:ext cx="58955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rimes that takes 547 days to close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27435                            BURGLARY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143061 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HARRASSMENT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224522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OFF. AGNST PUB ORD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SENSBLTY &amp;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244856                        THEFT-FRAUD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933785 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LARCENY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1806860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LARCENY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1932161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HARRASSMENT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2027358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LARCENY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2334642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LARCENY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2635346                       THEFT-FRAUD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2970653            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LARCENY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3684636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OTHER OFFENSES RELATED TO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THEF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3954257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OFF. AGNST PUB ORD SENSBLTY &amp;</a:t>
            </a:r>
          </a:p>
        </p:txBody>
      </p:sp>
    </p:spTree>
    <p:extLst>
      <p:ext uri="{BB962C8B-B14F-4D97-AF65-F5344CB8AC3E}">
        <p14:creationId xmlns:p14="http://schemas.microsoft.com/office/powerpoint/2010/main" val="13416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York (Manhattan) Crimes that take more than 546 days to 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York (Manhattan) Crimes that take more than 546 days to 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994607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826718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64296" y="994607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46547" y="457386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 features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83945" y="1627433"/>
            <a:ext cx="19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5.6 million crimes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476015"/>
            <a:ext cx="27515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NYPD columns</a:t>
            </a:r>
          </a:p>
          <a:p>
            <a:pPr algn="ctr"/>
            <a:endParaRPr lang="en-US" sz="1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22 features remaining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686" y="1212979"/>
            <a:ext cx="37160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latin typeface="Courier" charset="0"/>
                <a:ea typeface="Courier" charset="0"/>
                <a:cs typeface="Courier" charset="0"/>
              </a:rPr>
              <a:t>number of complaints by year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2006.0    331754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2007.0    343727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2008.0    349474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2009.0    345874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2010.0    350686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2011.0    349737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2012.0    362387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2013.0    370114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2014.0    377513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2015.0    377502</a:t>
            </a:r>
          </a:p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2016.0 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383539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686" y="375822"/>
            <a:ext cx="4104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crime statistics over the years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9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PETIT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LARCENY  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688005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HARRASSMENT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431275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CRIMINAL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MISCHIEF &amp; RELATED OF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428688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ASSAULT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&amp; RELATED OFFENSES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398708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LARCENY  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359811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DANGEROUS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DRUGS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246411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OFF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. AGNST PUB ORD SENSBLTY &amp;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206066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FELONY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120.0         41029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STATEN ISLAND     181219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city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2006   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the crimes statistics by year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Result, majority of crimes appear consistently in numbers. </a:t>
            </a:r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, ‘Dangerous drugs’ crimes appeared within the range of 18,000 to 26,000 whereas Fortune telling crimes only stood at within a single digit.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‘HARRASSMENT 2’ statistics 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by city from 2006 to 2016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STATEN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" y="2490765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457</Words>
  <Application>Microsoft Macintosh PowerPoint</Application>
  <PresentationFormat>Widescreen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2018-04-01T16:57:45Z</dcterms:created>
  <dcterms:modified xsi:type="dcterms:W3CDTF">2018-04-15T12:14:57Z</dcterms:modified>
</cp:coreProperties>
</file>